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3" Type="http://schemas.openxmlformats.org/officeDocument/2006/relationships/image" Target="../media/image6.png"/><Relationship Id="rId4" Type="http://schemas.openxmlformats.org/officeDocument/2006/relationships/image" Target="../media/image1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673100" y="584200"/>
            <a:ext cx="12030057" cy="981567"/>
          </a:xfrm>
          <a:prstGeom prst="rect">
            <a:avLst/>
          </a:prstGeom>
        </p:spPr>
        <p:txBody>
          <a:bodyPr/>
          <a:lstStyle/>
          <a:p>
            <a:pPr/>
            <a:r>
              <a:t>Smart Mailbox</a:t>
            </a:r>
          </a:p>
        </p:txBody>
      </p:sp>
      <p:pic>
        <p:nvPicPr>
          <p:cNvPr id="159" name="Mr.-Postman-Smart-Mailbox-main.jpg"/>
          <p:cNvPicPr>
            <a:picLocks noChangeAspect="1"/>
          </p:cNvPicPr>
          <p:nvPr/>
        </p:nvPicPr>
        <p:blipFill>
          <a:blip r:embed="rId2">
            <a:extLst/>
          </a:blip>
          <a:srcRect l="13612" t="1839" r="218" b="11991"/>
          <a:stretch>
            <a:fillRect/>
          </a:stretch>
        </p:blipFill>
        <p:spPr>
          <a:xfrm>
            <a:off x="1710332" y="2172734"/>
            <a:ext cx="9584126" cy="63894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Technologies</a:t>
            </a:r>
          </a:p>
        </p:txBody>
      </p:sp>
      <p:pic>
        <p:nvPicPr>
          <p:cNvPr id="162" name="ravenous_brain_rec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0533" y="2181372"/>
            <a:ext cx="3975223" cy="26501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3" name="nodej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7841" y="1333952"/>
            <a:ext cx="4345113" cy="43451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4" name="t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11729" y="6871911"/>
            <a:ext cx="3949134" cy="20584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5" name="illu-arduino-UN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4595" y="6655079"/>
            <a:ext cx="2888704" cy="20584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6" name="opengraph-icon-200x20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70137" y="3914297"/>
            <a:ext cx="2888704" cy="28887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4"/>
      <p:bldP build="whole" bldLvl="1" animBg="1" rev="0" advAuto="0" spid="162" grpId="2"/>
      <p:bldP build="whole" bldLvl="1" animBg="1" rev="0" advAuto="0" spid="165" grpId="3"/>
      <p:bldP build="whole" bldLvl="1" animBg="1" rev="0" advAuto="0" spid="16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Applications</a:t>
            </a:r>
          </a:p>
        </p:txBody>
      </p:sp>
      <p:pic>
        <p:nvPicPr>
          <p:cNvPr id="169" name="case_img_posti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1891" y="3027058"/>
            <a:ext cx="5549225" cy="36994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0" name="2013_01_mobihealth_23_portrai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76579" y="2486602"/>
            <a:ext cx="3084127" cy="47803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Future Development</a:t>
            </a:r>
          </a:p>
        </p:txBody>
      </p:sp>
      <p:pic>
        <p:nvPicPr>
          <p:cNvPr id="173" name="computer-vision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7926" y="2123639"/>
            <a:ext cx="3768948" cy="18844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74" name="Shape 174"/>
          <p:cNvSpPr/>
          <p:nvPr/>
        </p:nvSpPr>
        <p:spPr>
          <a:xfrm flipH="1">
            <a:off x="3898472" y="4566986"/>
            <a:ext cx="1125693" cy="1368406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7536316" y="4567059"/>
            <a:ext cx="1093166" cy="1368118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pic>
        <p:nvPicPr>
          <p:cNvPr id="176" name="ei-mainoksia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872" y="5632759"/>
            <a:ext cx="4996011" cy="24980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7" name="pci-labor-law-posters-envelop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32902" y="6050880"/>
            <a:ext cx="6568878" cy="29186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2"/>
      <p:bldP build="whole" bldLvl="1" animBg="1" rev="0" advAuto="0" spid="176" grpId="3"/>
      <p:bldP build="whole" bldLvl="1" animBg="1" rev="0" advAuto="0" spid="173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